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97" r:id="rId2"/>
    <p:sldId id="258" r:id="rId3"/>
    <p:sldId id="298" r:id="rId4"/>
    <p:sldId id="299" r:id="rId5"/>
    <p:sldId id="261" r:id="rId6"/>
    <p:sldId id="300" r:id="rId7"/>
    <p:sldId id="301" r:id="rId8"/>
    <p:sldId id="303" r:id="rId9"/>
    <p:sldId id="302" r:id="rId10"/>
    <p:sldId id="296" r:id="rId11"/>
  </p:sldIdLst>
  <p:sldSz cx="12192000" cy="6858000"/>
  <p:notesSz cx="6858000" cy="9144000"/>
  <p:embeddedFontLst>
    <p:embeddedFont>
      <p:font typeface="굴림" panose="020B0600000101010101" pitchFamily="34" charset="-127"/>
      <p:regular r:id="rId12"/>
    </p:embeddedFont>
    <p:embeddedFont>
      <p:font typeface="맑은 고딕" panose="020B0503020000020004" pitchFamily="34" charset="-127"/>
      <p:regular r:id="rId13"/>
      <p:bold r:id="rId14"/>
    </p:embeddedFont>
    <p:embeddedFont>
      <p:font typeface="BM DoHyeon OTF" panose="020B0600000101010101" pitchFamily="34" charset="-127"/>
      <p:regular r:id="rId15"/>
    </p:embeddedFont>
    <p:embeddedFont>
      <p:font typeface="BM HANNA Pro OTF" panose="020B0600000101010101" pitchFamily="34" charset="-127"/>
      <p:regular r:id="rId1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solidFill>
                <a:srgbClr val="4F42E6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3958645" y="2180058"/>
            <a:ext cx="4916731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오리엔테이션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피드백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203694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775057" y="1917184"/>
            <a:ext cx="6436377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모임에 봐요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778151" y="1905506"/>
            <a:ext cx="8635697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안녕하세요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모임은 어떠셨나요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448092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111850" y="1166843"/>
            <a:ext cx="5968301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설문조사 결과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공개합니다</a:t>
            </a:r>
          </a:p>
        </p:txBody>
      </p:sp>
    </p:spTree>
    <p:extLst>
      <p:ext uri="{BB962C8B-B14F-4D97-AF65-F5344CB8AC3E}">
        <p14:creationId xmlns:p14="http://schemas.microsoft.com/office/powerpoint/2010/main" val="6890086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2331189" y="1905506"/>
            <a:ext cx="752962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응답수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스태프 제외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 algn="ctr">
              <a:lnSpc>
                <a:spcPct val="150000"/>
              </a:lnSpc>
            </a:pP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명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6400" dirty="0">
                <a:solidFill>
                  <a:sysClr val="windowText" lastClr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/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7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명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902305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17454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팀모임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아쉬운 점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8614859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개인적으로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시간이 빠듯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해 궁금한 점을 정리하지 못해 아쉬웠다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모든 인원이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참여하지 않아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아쉬웠다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4816457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14408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팀모임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좋았던 점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0285188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서로 학습한 내용과 궁금했던 점을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공유</a:t>
            </a:r>
            <a:r>
              <a:rPr lang="ko-KR" altLang="en-US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할 수 있어 좋았다</a:t>
            </a:r>
            <a:r>
              <a:rPr lang="en-US" altLang="ko-KR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정해진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시간 안</a:t>
            </a:r>
            <a:r>
              <a:rPr lang="ko-KR" altLang="en-US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에 마무리될 수 있도록 진행을 잘 해 주셨다</a:t>
            </a:r>
            <a:r>
              <a:rPr lang="en-US" altLang="ko-KR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궁금한 점을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자유롭게</a:t>
            </a:r>
            <a:r>
              <a:rPr lang="ko-KR" altLang="en-US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물어보고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최대한 아는 만큼 알려주는 분위기</a:t>
            </a:r>
            <a:r>
              <a:rPr lang="ko-KR" altLang="en-US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가 좋았다</a:t>
            </a:r>
            <a:r>
              <a:rPr lang="en-US" altLang="ko-KR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궁금한 점을 들으며 새로 알게 된 개념이 있어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유익</a:t>
            </a:r>
            <a:r>
              <a:rPr lang="ko-KR" altLang="en-US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했다</a:t>
            </a:r>
            <a:r>
              <a:rPr lang="en-US" altLang="ko-KR" sz="2400" dirty="0">
                <a:solidFill>
                  <a:srgbClr val="000000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79416827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846417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질문사항 및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‘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’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찬성 여부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11070659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자기소개 시간을 가지는 것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찬성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비대면에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서로를 알아가는 시간을 가지면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긴장도 풀리고 대화할 거리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도 늘 것 같다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분이나 소개할 내용이 있을까 싶지만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온라인이라 필요한 시간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이라고 생각합니다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en-US" altLang="ko-KR" sz="1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014D5FD3-46BA-7A4C-83B5-9919349322A2}"/>
              </a:ext>
            </a:extLst>
          </p:cNvPr>
          <p:cNvSpPr/>
          <p:nvPr/>
        </p:nvSpPr>
        <p:spPr>
          <a:xfrm>
            <a:off x="560705" y="5372955"/>
            <a:ext cx="6096000" cy="1304203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찬성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표</a:t>
            </a:r>
            <a:b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반대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0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표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무응답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표</a:t>
            </a:r>
            <a:endParaRPr lang="en-US" altLang="ko-KR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D7ED23F-7C43-B54C-8365-42AAF1C519B8}"/>
              </a:ext>
            </a:extLst>
          </p:cNvPr>
          <p:cNvSpPr/>
          <p:nvPr/>
        </p:nvSpPr>
        <p:spPr>
          <a:xfrm>
            <a:off x="560705" y="1487184"/>
            <a:ext cx="7679474" cy="47320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‘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’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찬성 여부는 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차 </a:t>
            </a:r>
            <a:r>
              <a:rPr lang="ko-KR" altLang="en-US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불참인 네 분께도 피드백을 받았습니다</a:t>
            </a:r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87213286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09258" y="1905506"/>
            <a:ext cx="617348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답변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다음과 같습니다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5948199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72603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질문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‘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’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시행 여부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60705" y="2147335"/>
            <a:ext cx="7949612" cy="28161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과반수 찬성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으로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부터 자기 소개를 시행하겠습니다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 시간 분배는 처음으로 예상 중이고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자세한 사항은 스태프 논의 후에 확정하겠습니다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b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처음은 스태프가 먼저 하겠습니다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그 다음 사람은 이전 사람의 지목으로 뽑습니다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349170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548</TotalTime>
  <Words>223</Words>
  <Application>Microsoft Macintosh PowerPoint</Application>
  <PresentationFormat>와이드스크린</PresentationFormat>
  <Paragraphs>35</Paragraphs>
  <Slides>10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6" baseType="lpstr">
      <vt:lpstr>BM HANNA Pro OTF</vt:lpstr>
      <vt:lpstr>BM DoHyeon OTF</vt:lpstr>
      <vt:lpstr>Arial</vt:lpstr>
      <vt:lpstr>맑은 고딕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97</cp:revision>
  <dcterms:created xsi:type="dcterms:W3CDTF">2020-04-17T17:57:08Z</dcterms:created>
  <dcterms:modified xsi:type="dcterms:W3CDTF">2020-12-12T01:36:48Z</dcterms:modified>
</cp:coreProperties>
</file>

<file path=docProps/thumbnail.jpeg>
</file>